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6858000" cy="9144000" type="letter"/>
  <p:notesSz cx="7102475" cy="9388475"/>
  <p:defaultTextStyle>
    <a:defPPr>
      <a:defRPr lang="en-US"/>
    </a:defPPr>
    <a:lvl1pPr marL="0" algn="l" defTabSz="914339" rtl="0" eaLnBrk="1" latinLnBrk="0" hangingPunct="1">
      <a:defRPr sz="1800" kern="1200">
        <a:solidFill>
          <a:schemeClr val="tx1"/>
        </a:solidFill>
        <a:latin typeface="+mn-lt"/>
        <a:ea typeface="+mn-ea"/>
        <a:cs typeface="+mn-cs"/>
      </a:defRPr>
    </a:lvl1pPr>
    <a:lvl2pPr marL="457170" algn="l" defTabSz="914339" rtl="0" eaLnBrk="1" latinLnBrk="0" hangingPunct="1">
      <a:defRPr sz="1800" kern="1200">
        <a:solidFill>
          <a:schemeClr val="tx1"/>
        </a:solidFill>
        <a:latin typeface="+mn-lt"/>
        <a:ea typeface="+mn-ea"/>
        <a:cs typeface="+mn-cs"/>
      </a:defRPr>
    </a:lvl2pPr>
    <a:lvl3pPr marL="914339" algn="l" defTabSz="914339" rtl="0" eaLnBrk="1" latinLnBrk="0" hangingPunct="1">
      <a:defRPr sz="1800" kern="1200">
        <a:solidFill>
          <a:schemeClr val="tx1"/>
        </a:solidFill>
        <a:latin typeface="+mn-lt"/>
        <a:ea typeface="+mn-ea"/>
        <a:cs typeface="+mn-cs"/>
      </a:defRPr>
    </a:lvl3pPr>
    <a:lvl4pPr marL="1371509" algn="l" defTabSz="914339" rtl="0" eaLnBrk="1" latinLnBrk="0" hangingPunct="1">
      <a:defRPr sz="1800" kern="1200">
        <a:solidFill>
          <a:schemeClr val="tx1"/>
        </a:solidFill>
        <a:latin typeface="+mn-lt"/>
        <a:ea typeface="+mn-ea"/>
        <a:cs typeface="+mn-cs"/>
      </a:defRPr>
    </a:lvl4pPr>
    <a:lvl5pPr marL="1828679" algn="l" defTabSz="914339" rtl="0" eaLnBrk="1" latinLnBrk="0" hangingPunct="1">
      <a:defRPr sz="1800" kern="1200">
        <a:solidFill>
          <a:schemeClr val="tx1"/>
        </a:solidFill>
        <a:latin typeface="+mn-lt"/>
        <a:ea typeface="+mn-ea"/>
        <a:cs typeface="+mn-cs"/>
      </a:defRPr>
    </a:lvl5pPr>
    <a:lvl6pPr marL="2285849" algn="l" defTabSz="914339" rtl="0" eaLnBrk="1" latinLnBrk="0" hangingPunct="1">
      <a:defRPr sz="1800" kern="1200">
        <a:solidFill>
          <a:schemeClr val="tx1"/>
        </a:solidFill>
        <a:latin typeface="+mn-lt"/>
        <a:ea typeface="+mn-ea"/>
        <a:cs typeface="+mn-cs"/>
      </a:defRPr>
    </a:lvl6pPr>
    <a:lvl7pPr marL="2743018" algn="l" defTabSz="914339" rtl="0" eaLnBrk="1" latinLnBrk="0" hangingPunct="1">
      <a:defRPr sz="1800" kern="1200">
        <a:solidFill>
          <a:schemeClr val="tx1"/>
        </a:solidFill>
        <a:latin typeface="+mn-lt"/>
        <a:ea typeface="+mn-ea"/>
        <a:cs typeface="+mn-cs"/>
      </a:defRPr>
    </a:lvl7pPr>
    <a:lvl8pPr marL="3200188" algn="l" defTabSz="914339" rtl="0" eaLnBrk="1" latinLnBrk="0" hangingPunct="1">
      <a:defRPr sz="1800" kern="1200">
        <a:solidFill>
          <a:schemeClr val="tx1"/>
        </a:solidFill>
        <a:latin typeface="+mn-lt"/>
        <a:ea typeface="+mn-ea"/>
        <a:cs typeface="+mn-cs"/>
      </a:defRPr>
    </a:lvl8pPr>
    <a:lvl9pPr marL="3657357" algn="l" defTabSz="91433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CC66"/>
    <a:srgbClr val="009999"/>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907" autoAdjust="0"/>
    <p:restoredTop sz="94660"/>
  </p:normalViewPr>
  <p:slideViewPr>
    <p:cSldViewPr>
      <p:cViewPr varScale="1">
        <p:scale>
          <a:sx n="44" d="100"/>
          <a:sy n="44" d="100"/>
        </p:scale>
        <p:origin x="1800" y="2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670"/>
          </a:xfrm>
          <a:prstGeom prst="rect">
            <a:avLst/>
          </a:prstGeom>
        </p:spPr>
        <p:txBody>
          <a:bodyPr vert="horz" lIns="94448" tIns="47224" rIns="94448" bIns="47224" rtlCol="0"/>
          <a:lstStyle>
            <a:lvl1pPr algn="l">
              <a:defRPr sz="1200"/>
            </a:lvl1pPr>
          </a:lstStyle>
          <a:p>
            <a:endParaRPr lang="en-US"/>
          </a:p>
        </p:txBody>
      </p:sp>
      <p:sp>
        <p:nvSpPr>
          <p:cNvPr id="3" name="Date Placeholder 2"/>
          <p:cNvSpPr>
            <a:spLocks noGrp="1"/>
          </p:cNvSpPr>
          <p:nvPr>
            <p:ph type="dt" idx="1"/>
          </p:nvPr>
        </p:nvSpPr>
        <p:spPr>
          <a:xfrm>
            <a:off x="4023092" y="0"/>
            <a:ext cx="3077739" cy="469670"/>
          </a:xfrm>
          <a:prstGeom prst="rect">
            <a:avLst/>
          </a:prstGeom>
        </p:spPr>
        <p:txBody>
          <a:bodyPr vert="horz" lIns="94448" tIns="47224" rIns="94448" bIns="47224" rtlCol="0"/>
          <a:lstStyle>
            <a:lvl1pPr algn="r">
              <a:defRPr sz="1200"/>
            </a:lvl1pPr>
          </a:lstStyle>
          <a:p>
            <a:fld id="{53B78093-350B-4C0D-A6C5-9D8D7F84DF18}" type="datetimeFigureOut">
              <a:rPr lang="en-US" smtClean="0"/>
              <a:pPr/>
              <a:t>8/8/2024</a:t>
            </a:fld>
            <a:endParaRPr lang="en-US"/>
          </a:p>
        </p:txBody>
      </p:sp>
      <p:sp>
        <p:nvSpPr>
          <p:cNvPr id="4" name="Slide Image Placeholder 3"/>
          <p:cNvSpPr>
            <a:spLocks noGrp="1" noRot="1" noChangeAspect="1"/>
          </p:cNvSpPr>
          <p:nvPr>
            <p:ph type="sldImg" idx="2"/>
          </p:nvPr>
        </p:nvSpPr>
        <p:spPr>
          <a:xfrm>
            <a:off x="2230438" y="703263"/>
            <a:ext cx="2641600" cy="3522662"/>
          </a:xfrm>
          <a:prstGeom prst="rect">
            <a:avLst/>
          </a:prstGeom>
          <a:noFill/>
          <a:ln w="12700">
            <a:solidFill>
              <a:prstClr val="black"/>
            </a:solidFill>
          </a:ln>
        </p:spPr>
        <p:txBody>
          <a:bodyPr vert="horz" lIns="94448" tIns="47224" rIns="94448" bIns="47224" rtlCol="0" anchor="ctr"/>
          <a:lstStyle/>
          <a:p>
            <a:endParaRPr lang="en-US"/>
          </a:p>
        </p:txBody>
      </p:sp>
      <p:sp>
        <p:nvSpPr>
          <p:cNvPr id="5" name="Notes Placeholder 4"/>
          <p:cNvSpPr>
            <a:spLocks noGrp="1"/>
          </p:cNvSpPr>
          <p:nvPr>
            <p:ph type="body" sz="quarter" idx="3"/>
          </p:nvPr>
        </p:nvSpPr>
        <p:spPr>
          <a:xfrm>
            <a:off x="710248" y="4459404"/>
            <a:ext cx="5681980" cy="4225386"/>
          </a:xfrm>
          <a:prstGeom prst="rect">
            <a:avLst/>
          </a:prstGeom>
        </p:spPr>
        <p:txBody>
          <a:bodyPr vert="horz" lIns="94448" tIns="47224" rIns="94448" bIns="4722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169"/>
            <a:ext cx="3077739" cy="469669"/>
          </a:xfrm>
          <a:prstGeom prst="rect">
            <a:avLst/>
          </a:prstGeom>
        </p:spPr>
        <p:txBody>
          <a:bodyPr vert="horz" lIns="94448" tIns="47224" rIns="94448" bIns="4722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169"/>
            <a:ext cx="3077739" cy="469669"/>
          </a:xfrm>
          <a:prstGeom prst="rect">
            <a:avLst/>
          </a:prstGeom>
        </p:spPr>
        <p:txBody>
          <a:bodyPr vert="horz" lIns="94448" tIns="47224" rIns="94448" bIns="47224" rtlCol="0" anchor="b"/>
          <a:lstStyle>
            <a:lvl1pPr algn="r">
              <a:defRPr sz="1200"/>
            </a:lvl1pPr>
          </a:lstStyle>
          <a:p>
            <a:fld id="{61A48B31-9B57-4717-9677-06EDDF7D03D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A48B31-9B57-4717-9677-06EDDF7D03DB}"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0"/>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70" indent="0" algn="ctr">
              <a:buNone/>
              <a:defRPr>
                <a:solidFill>
                  <a:schemeClr val="tx1">
                    <a:tint val="75000"/>
                  </a:schemeClr>
                </a:solidFill>
              </a:defRPr>
            </a:lvl2pPr>
            <a:lvl3pPr marL="914339" indent="0" algn="ctr">
              <a:buNone/>
              <a:defRPr>
                <a:solidFill>
                  <a:schemeClr val="tx1">
                    <a:tint val="75000"/>
                  </a:schemeClr>
                </a:solidFill>
              </a:defRPr>
            </a:lvl3pPr>
            <a:lvl4pPr marL="1371509" indent="0" algn="ctr">
              <a:buNone/>
              <a:defRPr>
                <a:solidFill>
                  <a:schemeClr val="tx1">
                    <a:tint val="75000"/>
                  </a:schemeClr>
                </a:solidFill>
              </a:defRPr>
            </a:lvl4pPr>
            <a:lvl5pPr marL="1828679" indent="0" algn="ctr">
              <a:buNone/>
              <a:defRPr>
                <a:solidFill>
                  <a:schemeClr val="tx1">
                    <a:tint val="75000"/>
                  </a:schemeClr>
                </a:solidFill>
              </a:defRPr>
            </a:lvl5pPr>
            <a:lvl6pPr marL="2285849" indent="0" algn="ctr">
              <a:buNone/>
              <a:defRPr>
                <a:solidFill>
                  <a:schemeClr val="tx1">
                    <a:tint val="75000"/>
                  </a:schemeClr>
                </a:solidFill>
              </a:defRPr>
            </a:lvl6pPr>
            <a:lvl7pPr marL="2743018" indent="0" algn="ctr">
              <a:buNone/>
              <a:defRPr>
                <a:solidFill>
                  <a:schemeClr val="tx1">
                    <a:tint val="75000"/>
                  </a:schemeClr>
                </a:solidFill>
              </a:defRPr>
            </a:lvl7pPr>
            <a:lvl8pPr marL="3200188" indent="0" algn="ctr">
              <a:buNone/>
              <a:defRPr>
                <a:solidFill>
                  <a:schemeClr val="tx1">
                    <a:tint val="75000"/>
                  </a:schemeClr>
                </a:solidFill>
              </a:defRPr>
            </a:lvl8pPr>
            <a:lvl9pPr marL="365735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DBB852D-DD08-41D7-85D7-C52FCBB5C6C2}" type="datetimeFigureOut">
              <a:rPr lang="en-US" smtClean="0"/>
              <a:pPr/>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946C95-8FF7-43F0-AF6D-AF8780E7740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BB852D-DD08-41D7-85D7-C52FCBB5C6C2}" type="datetimeFigureOut">
              <a:rPr lang="en-US" smtClean="0"/>
              <a:pPr/>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946C95-8FF7-43F0-AF6D-AF8780E7740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7"/>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7"/>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BB852D-DD08-41D7-85D7-C52FCBB5C6C2}" type="datetimeFigureOut">
              <a:rPr lang="en-US" smtClean="0"/>
              <a:pPr/>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946C95-8FF7-43F0-AF6D-AF8780E7740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BB852D-DD08-41D7-85D7-C52FCBB5C6C2}" type="datetimeFigureOut">
              <a:rPr lang="en-US" smtClean="0"/>
              <a:pPr/>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946C95-8FF7-43F0-AF6D-AF8780E7740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9"/>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170" indent="0">
              <a:buNone/>
              <a:defRPr sz="1800">
                <a:solidFill>
                  <a:schemeClr val="tx1">
                    <a:tint val="75000"/>
                  </a:schemeClr>
                </a:solidFill>
              </a:defRPr>
            </a:lvl2pPr>
            <a:lvl3pPr marL="914339" indent="0">
              <a:buNone/>
              <a:defRPr sz="1600">
                <a:solidFill>
                  <a:schemeClr val="tx1">
                    <a:tint val="75000"/>
                  </a:schemeClr>
                </a:solidFill>
              </a:defRPr>
            </a:lvl3pPr>
            <a:lvl4pPr marL="1371509" indent="0">
              <a:buNone/>
              <a:defRPr sz="1400">
                <a:solidFill>
                  <a:schemeClr val="tx1">
                    <a:tint val="75000"/>
                  </a:schemeClr>
                </a:solidFill>
              </a:defRPr>
            </a:lvl4pPr>
            <a:lvl5pPr marL="1828679" indent="0">
              <a:buNone/>
              <a:defRPr sz="1400">
                <a:solidFill>
                  <a:schemeClr val="tx1">
                    <a:tint val="75000"/>
                  </a:schemeClr>
                </a:solidFill>
              </a:defRPr>
            </a:lvl5pPr>
            <a:lvl6pPr marL="2285849" indent="0">
              <a:buNone/>
              <a:defRPr sz="1400">
                <a:solidFill>
                  <a:schemeClr val="tx1">
                    <a:tint val="75000"/>
                  </a:schemeClr>
                </a:solidFill>
              </a:defRPr>
            </a:lvl6pPr>
            <a:lvl7pPr marL="2743018" indent="0">
              <a:buNone/>
              <a:defRPr sz="1400">
                <a:solidFill>
                  <a:schemeClr val="tx1">
                    <a:tint val="75000"/>
                  </a:schemeClr>
                </a:solidFill>
              </a:defRPr>
            </a:lvl7pPr>
            <a:lvl8pPr marL="3200188" indent="0">
              <a:buNone/>
              <a:defRPr sz="1400">
                <a:solidFill>
                  <a:schemeClr val="tx1">
                    <a:tint val="75000"/>
                  </a:schemeClr>
                </a:solidFill>
              </a:defRPr>
            </a:lvl8pPr>
            <a:lvl9pPr marL="3657357"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BB852D-DD08-41D7-85D7-C52FCBB5C6C2}" type="datetimeFigureOut">
              <a:rPr lang="en-US" smtClean="0"/>
              <a:pPr/>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946C95-8FF7-43F0-AF6D-AF8780E7740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BB852D-DD08-41D7-85D7-C52FCBB5C6C2}" type="datetimeFigureOut">
              <a:rPr lang="en-US" smtClean="0"/>
              <a:pPr/>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946C95-8FF7-43F0-AF6D-AF8780E7740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170" indent="0">
              <a:buNone/>
              <a:defRPr sz="2000" b="1"/>
            </a:lvl2pPr>
            <a:lvl3pPr marL="914339" indent="0">
              <a:buNone/>
              <a:defRPr sz="1800" b="1"/>
            </a:lvl3pPr>
            <a:lvl4pPr marL="1371509" indent="0">
              <a:buNone/>
              <a:defRPr sz="1600" b="1"/>
            </a:lvl4pPr>
            <a:lvl5pPr marL="1828679" indent="0">
              <a:buNone/>
              <a:defRPr sz="1600" b="1"/>
            </a:lvl5pPr>
            <a:lvl6pPr marL="2285849" indent="0">
              <a:buNone/>
              <a:defRPr sz="1600" b="1"/>
            </a:lvl6pPr>
            <a:lvl7pPr marL="2743018" indent="0">
              <a:buNone/>
              <a:defRPr sz="1600" b="1"/>
            </a:lvl7pPr>
            <a:lvl8pPr marL="3200188" indent="0">
              <a:buNone/>
              <a:defRPr sz="1600" b="1"/>
            </a:lvl8pPr>
            <a:lvl9pPr marL="3657357"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170" indent="0">
              <a:buNone/>
              <a:defRPr sz="2000" b="1"/>
            </a:lvl2pPr>
            <a:lvl3pPr marL="914339" indent="0">
              <a:buNone/>
              <a:defRPr sz="1800" b="1"/>
            </a:lvl3pPr>
            <a:lvl4pPr marL="1371509" indent="0">
              <a:buNone/>
              <a:defRPr sz="1600" b="1"/>
            </a:lvl4pPr>
            <a:lvl5pPr marL="1828679" indent="0">
              <a:buNone/>
              <a:defRPr sz="1600" b="1"/>
            </a:lvl5pPr>
            <a:lvl6pPr marL="2285849" indent="0">
              <a:buNone/>
              <a:defRPr sz="1600" b="1"/>
            </a:lvl6pPr>
            <a:lvl7pPr marL="2743018" indent="0">
              <a:buNone/>
              <a:defRPr sz="1600" b="1"/>
            </a:lvl7pPr>
            <a:lvl8pPr marL="3200188" indent="0">
              <a:buNone/>
              <a:defRPr sz="1600" b="1"/>
            </a:lvl8pPr>
            <a:lvl9pPr marL="365735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BB852D-DD08-41D7-85D7-C52FCBB5C6C2}" type="datetimeFigureOut">
              <a:rPr lang="en-US" smtClean="0"/>
              <a:pPr/>
              <a:t>8/8/2024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946C95-8FF7-43F0-AF6D-AF8780E7740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BB852D-DD08-41D7-85D7-C52FCBB5C6C2}" type="datetimeFigureOut">
              <a:rPr lang="en-US" smtClean="0"/>
              <a:pPr/>
              <a:t>8/8/2024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946C95-8FF7-43F0-AF6D-AF8780E7740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BB852D-DD08-41D7-85D7-C52FCBB5C6C2}" type="datetimeFigureOut">
              <a:rPr lang="en-US" smtClean="0"/>
              <a:pPr/>
              <a:t>8/8/2024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946C95-8FF7-43F0-AF6D-AF8780E7740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4"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9"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4" y="1913469"/>
            <a:ext cx="2256235" cy="6254751"/>
          </a:xfrm>
        </p:spPr>
        <p:txBody>
          <a:bodyPr/>
          <a:lstStyle>
            <a:lvl1pPr marL="0" indent="0">
              <a:buNone/>
              <a:defRPr sz="1400"/>
            </a:lvl1pPr>
            <a:lvl2pPr marL="457170" indent="0">
              <a:buNone/>
              <a:defRPr sz="1200"/>
            </a:lvl2pPr>
            <a:lvl3pPr marL="914339" indent="0">
              <a:buNone/>
              <a:defRPr sz="1000"/>
            </a:lvl3pPr>
            <a:lvl4pPr marL="1371509" indent="0">
              <a:buNone/>
              <a:defRPr sz="800"/>
            </a:lvl4pPr>
            <a:lvl5pPr marL="1828679" indent="0">
              <a:buNone/>
              <a:defRPr sz="800"/>
            </a:lvl5pPr>
            <a:lvl6pPr marL="2285849" indent="0">
              <a:buNone/>
              <a:defRPr sz="800"/>
            </a:lvl6pPr>
            <a:lvl7pPr marL="2743018" indent="0">
              <a:buNone/>
              <a:defRPr sz="800"/>
            </a:lvl7pPr>
            <a:lvl8pPr marL="3200188" indent="0">
              <a:buNone/>
              <a:defRPr sz="800"/>
            </a:lvl8pPr>
            <a:lvl9pPr marL="3657357"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0DBB852D-DD08-41D7-85D7-C52FCBB5C6C2}" type="datetimeFigureOut">
              <a:rPr lang="en-US" smtClean="0"/>
              <a:pPr/>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946C95-8FF7-43F0-AF6D-AF8780E7740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2"/>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170" indent="0">
              <a:buNone/>
              <a:defRPr sz="2800"/>
            </a:lvl2pPr>
            <a:lvl3pPr marL="914339" indent="0">
              <a:buNone/>
              <a:defRPr sz="2400"/>
            </a:lvl3pPr>
            <a:lvl4pPr marL="1371509" indent="0">
              <a:buNone/>
              <a:defRPr sz="2000"/>
            </a:lvl4pPr>
            <a:lvl5pPr marL="1828679" indent="0">
              <a:buNone/>
              <a:defRPr sz="2000"/>
            </a:lvl5pPr>
            <a:lvl6pPr marL="2285849" indent="0">
              <a:buNone/>
              <a:defRPr sz="2000"/>
            </a:lvl6pPr>
            <a:lvl7pPr marL="2743018" indent="0">
              <a:buNone/>
              <a:defRPr sz="2000"/>
            </a:lvl7pPr>
            <a:lvl8pPr marL="3200188" indent="0">
              <a:buNone/>
              <a:defRPr sz="2000"/>
            </a:lvl8pPr>
            <a:lvl9pPr marL="3657357" indent="0">
              <a:buNone/>
              <a:defRPr sz="2000"/>
            </a:lvl9pPr>
          </a:lstStyle>
          <a:p>
            <a:endParaRPr lang="en-US"/>
          </a:p>
        </p:txBody>
      </p:sp>
      <p:sp>
        <p:nvSpPr>
          <p:cNvPr id="4" name="Text Placeholder 3"/>
          <p:cNvSpPr>
            <a:spLocks noGrp="1"/>
          </p:cNvSpPr>
          <p:nvPr>
            <p:ph type="body" sz="half" idx="2"/>
          </p:nvPr>
        </p:nvSpPr>
        <p:spPr>
          <a:xfrm>
            <a:off x="1344216" y="7156453"/>
            <a:ext cx="4114800" cy="1073149"/>
          </a:xfrm>
        </p:spPr>
        <p:txBody>
          <a:bodyPr/>
          <a:lstStyle>
            <a:lvl1pPr marL="0" indent="0">
              <a:buNone/>
              <a:defRPr sz="1400"/>
            </a:lvl1pPr>
            <a:lvl2pPr marL="457170" indent="0">
              <a:buNone/>
              <a:defRPr sz="1200"/>
            </a:lvl2pPr>
            <a:lvl3pPr marL="914339" indent="0">
              <a:buNone/>
              <a:defRPr sz="1000"/>
            </a:lvl3pPr>
            <a:lvl4pPr marL="1371509" indent="0">
              <a:buNone/>
              <a:defRPr sz="800"/>
            </a:lvl4pPr>
            <a:lvl5pPr marL="1828679" indent="0">
              <a:buNone/>
              <a:defRPr sz="800"/>
            </a:lvl5pPr>
            <a:lvl6pPr marL="2285849" indent="0">
              <a:buNone/>
              <a:defRPr sz="800"/>
            </a:lvl6pPr>
            <a:lvl7pPr marL="2743018" indent="0">
              <a:buNone/>
              <a:defRPr sz="800"/>
            </a:lvl7pPr>
            <a:lvl8pPr marL="3200188" indent="0">
              <a:buNone/>
              <a:defRPr sz="800"/>
            </a:lvl8pPr>
            <a:lvl9pPr marL="3657357"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0DBB852D-DD08-41D7-85D7-C52FCBB5C6C2}" type="datetimeFigureOut">
              <a:rPr lang="en-US" smtClean="0"/>
              <a:pPr/>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946C95-8FF7-43F0-AF6D-AF8780E7740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34" tIns="45717" rIns="91434" bIns="45717" rtlCol="0" anchor="ctr">
            <a:normAutofit/>
          </a:bodyPr>
          <a:lstStyle/>
          <a:p>
            <a:r>
              <a:rPr lang="en-US"/>
              <a:t>Click to edit Master title style</a:t>
            </a:r>
          </a:p>
        </p:txBody>
      </p:sp>
      <p:sp>
        <p:nvSpPr>
          <p:cNvPr id="3" name="Text Placeholder 2"/>
          <p:cNvSpPr>
            <a:spLocks noGrp="1"/>
          </p:cNvSpPr>
          <p:nvPr>
            <p:ph type="body" idx="1"/>
          </p:nvPr>
        </p:nvSpPr>
        <p:spPr>
          <a:xfrm>
            <a:off x="342900" y="2133602"/>
            <a:ext cx="6172200" cy="6034617"/>
          </a:xfrm>
          <a:prstGeom prst="rect">
            <a:avLst/>
          </a:prstGeom>
        </p:spPr>
        <p:txBody>
          <a:bodyPr vert="horz" lIns="91434" tIns="45717" rIns="91434" bIns="4571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6"/>
            <a:ext cx="1600200" cy="486833"/>
          </a:xfrm>
          <a:prstGeom prst="rect">
            <a:avLst/>
          </a:prstGeom>
        </p:spPr>
        <p:txBody>
          <a:bodyPr vert="horz" lIns="91434" tIns="45717" rIns="91434" bIns="45717" rtlCol="0" anchor="ctr"/>
          <a:lstStyle>
            <a:lvl1pPr algn="l">
              <a:defRPr sz="1200">
                <a:solidFill>
                  <a:schemeClr val="tx1">
                    <a:tint val="75000"/>
                  </a:schemeClr>
                </a:solidFill>
              </a:defRPr>
            </a:lvl1pPr>
          </a:lstStyle>
          <a:p>
            <a:fld id="{0DBB852D-DD08-41D7-85D7-C52FCBB5C6C2}" type="datetimeFigureOut">
              <a:rPr lang="en-US" smtClean="0"/>
              <a:pPr/>
              <a:t>8/8/2024</a:t>
            </a:fld>
            <a:endParaRPr lang="en-US"/>
          </a:p>
        </p:txBody>
      </p:sp>
      <p:sp>
        <p:nvSpPr>
          <p:cNvPr id="5" name="Footer Placeholder 4"/>
          <p:cNvSpPr>
            <a:spLocks noGrp="1"/>
          </p:cNvSpPr>
          <p:nvPr>
            <p:ph type="ftr" sz="quarter" idx="3"/>
          </p:nvPr>
        </p:nvSpPr>
        <p:spPr>
          <a:xfrm>
            <a:off x="2343150" y="8475136"/>
            <a:ext cx="2171700" cy="486833"/>
          </a:xfrm>
          <a:prstGeom prst="rect">
            <a:avLst/>
          </a:prstGeom>
        </p:spPr>
        <p:txBody>
          <a:bodyPr vert="horz" lIns="91434" tIns="45717" rIns="91434" bIns="45717"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6"/>
            <a:ext cx="1600200" cy="486833"/>
          </a:xfrm>
          <a:prstGeom prst="rect">
            <a:avLst/>
          </a:prstGeom>
        </p:spPr>
        <p:txBody>
          <a:bodyPr vert="horz" lIns="91434" tIns="45717" rIns="91434" bIns="45717" rtlCol="0" anchor="ctr"/>
          <a:lstStyle>
            <a:lvl1pPr algn="r">
              <a:defRPr sz="1200">
                <a:solidFill>
                  <a:schemeClr val="tx1">
                    <a:tint val="75000"/>
                  </a:schemeClr>
                </a:solidFill>
              </a:defRPr>
            </a:lvl1pPr>
          </a:lstStyle>
          <a:p>
            <a:fld id="{87946C95-8FF7-43F0-AF6D-AF8780E7740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39" rtl="0" eaLnBrk="1" latinLnBrk="0" hangingPunct="1">
        <a:spcBef>
          <a:spcPct val="0"/>
        </a:spcBef>
        <a:buNone/>
        <a:defRPr sz="4300" kern="1200">
          <a:solidFill>
            <a:schemeClr val="tx1"/>
          </a:solidFill>
          <a:latin typeface="+mj-lt"/>
          <a:ea typeface="+mj-ea"/>
          <a:cs typeface="+mj-cs"/>
        </a:defRPr>
      </a:lvl1pPr>
    </p:titleStyle>
    <p:bodyStyle>
      <a:lvl1pPr marL="342877" indent="-342877" algn="l" defTabSz="914339"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00" indent="-285731" algn="l" defTabSz="914339"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24" indent="-228585" algn="l" defTabSz="914339"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94" indent="-228585" algn="l" defTabSz="914339"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64" indent="-228585" algn="l" defTabSz="914339"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33" indent="-228585" algn="l" defTabSz="91433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03" indent="-228585" algn="l" defTabSz="91433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72" indent="-228585" algn="l" defTabSz="91433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942" indent="-228585" algn="l" defTabSz="91433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39" rtl="0" eaLnBrk="1" latinLnBrk="0" hangingPunct="1">
        <a:defRPr sz="1800" kern="1200">
          <a:solidFill>
            <a:schemeClr val="tx1"/>
          </a:solidFill>
          <a:latin typeface="+mn-lt"/>
          <a:ea typeface="+mn-ea"/>
          <a:cs typeface="+mn-cs"/>
        </a:defRPr>
      </a:lvl1pPr>
      <a:lvl2pPr marL="457170" algn="l" defTabSz="914339" rtl="0" eaLnBrk="1" latinLnBrk="0" hangingPunct="1">
        <a:defRPr sz="1800" kern="1200">
          <a:solidFill>
            <a:schemeClr val="tx1"/>
          </a:solidFill>
          <a:latin typeface="+mn-lt"/>
          <a:ea typeface="+mn-ea"/>
          <a:cs typeface="+mn-cs"/>
        </a:defRPr>
      </a:lvl2pPr>
      <a:lvl3pPr marL="914339" algn="l" defTabSz="914339" rtl="0" eaLnBrk="1" latinLnBrk="0" hangingPunct="1">
        <a:defRPr sz="1800" kern="1200">
          <a:solidFill>
            <a:schemeClr val="tx1"/>
          </a:solidFill>
          <a:latin typeface="+mn-lt"/>
          <a:ea typeface="+mn-ea"/>
          <a:cs typeface="+mn-cs"/>
        </a:defRPr>
      </a:lvl3pPr>
      <a:lvl4pPr marL="1371509" algn="l" defTabSz="914339" rtl="0" eaLnBrk="1" latinLnBrk="0" hangingPunct="1">
        <a:defRPr sz="1800" kern="1200">
          <a:solidFill>
            <a:schemeClr val="tx1"/>
          </a:solidFill>
          <a:latin typeface="+mn-lt"/>
          <a:ea typeface="+mn-ea"/>
          <a:cs typeface="+mn-cs"/>
        </a:defRPr>
      </a:lvl4pPr>
      <a:lvl5pPr marL="1828679" algn="l" defTabSz="914339" rtl="0" eaLnBrk="1" latinLnBrk="0" hangingPunct="1">
        <a:defRPr sz="1800" kern="1200">
          <a:solidFill>
            <a:schemeClr val="tx1"/>
          </a:solidFill>
          <a:latin typeface="+mn-lt"/>
          <a:ea typeface="+mn-ea"/>
          <a:cs typeface="+mn-cs"/>
        </a:defRPr>
      </a:lvl5pPr>
      <a:lvl6pPr marL="2285849" algn="l" defTabSz="914339" rtl="0" eaLnBrk="1" latinLnBrk="0" hangingPunct="1">
        <a:defRPr sz="1800" kern="1200">
          <a:solidFill>
            <a:schemeClr val="tx1"/>
          </a:solidFill>
          <a:latin typeface="+mn-lt"/>
          <a:ea typeface="+mn-ea"/>
          <a:cs typeface="+mn-cs"/>
        </a:defRPr>
      </a:lvl6pPr>
      <a:lvl7pPr marL="2743018" algn="l" defTabSz="914339" rtl="0" eaLnBrk="1" latinLnBrk="0" hangingPunct="1">
        <a:defRPr sz="1800" kern="1200">
          <a:solidFill>
            <a:schemeClr val="tx1"/>
          </a:solidFill>
          <a:latin typeface="+mn-lt"/>
          <a:ea typeface="+mn-ea"/>
          <a:cs typeface="+mn-cs"/>
        </a:defRPr>
      </a:lvl7pPr>
      <a:lvl8pPr marL="3200188" algn="l" defTabSz="914339" rtl="0" eaLnBrk="1" latinLnBrk="0" hangingPunct="1">
        <a:defRPr sz="1800" kern="1200">
          <a:solidFill>
            <a:schemeClr val="tx1"/>
          </a:solidFill>
          <a:latin typeface="+mn-lt"/>
          <a:ea typeface="+mn-ea"/>
          <a:cs typeface="+mn-cs"/>
        </a:defRPr>
      </a:lvl8pPr>
      <a:lvl9pPr marL="3657357" algn="l" defTabSz="91433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0" y="914399"/>
            <a:ext cx="6858000" cy="923330"/>
          </a:xfrm>
          <a:prstGeom prst="rect">
            <a:avLst/>
          </a:prstGeom>
          <a:noFill/>
        </p:spPr>
        <p:txBody>
          <a:bodyPr wrap="square" rtlCol="0">
            <a:spAutoFit/>
          </a:bodyPr>
          <a:lstStyle/>
          <a:p>
            <a:pPr algn="ctr"/>
            <a:r>
              <a:rPr lang="en-US" sz="5400" b="1" dirty="0">
                <a:latin typeface="Monotype Corsiva" pitchFamily="66" charset="0"/>
              </a:rPr>
              <a:t>Doug Davis</a:t>
            </a:r>
          </a:p>
        </p:txBody>
      </p:sp>
      <p:sp>
        <p:nvSpPr>
          <p:cNvPr id="17" name="Rectangle 16"/>
          <p:cNvSpPr/>
          <p:nvPr/>
        </p:nvSpPr>
        <p:spPr>
          <a:xfrm>
            <a:off x="0" y="1806714"/>
            <a:ext cx="6858000" cy="400110"/>
          </a:xfrm>
          <a:prstGeom prst="rect">
            <a:avLst/>
          </a:prstGeom>
        </p:spPr>
        <p:txBody>
          <a:bodyPr wrap="square">
            <a:spAutoFit/>
          </a:bodyPr>
          <a:lstStyle/>
          <a:p>
            <a:pPr algn="ctr"/>
            <a:r>
              <a:rPr lang="en-US" sz="2000" b="1" dirty="0">
                <a:latin typeface="Times New Roman" pitchFamily="18" charset="0"/>
                <a:cs typeface="Times New Roman" pitchFamily="18" charset="0"/>
              </a:rPr>
              <a:t>Founder of  </a:t>
            </a:r>
            <a:r>
              <a:rPr lang="en-US" sz="2000" b="1" dirty="0" err="1">
                <a:latin typeface="Times New Roman" pitchFamily="18" charset="0"/>
                <a:cs typeface="Times New Roman" pitchFamily="18" charset="0"/>
              </a:rPr>
              <a:t>Tumbl</a:t>
            </a:r>
            <a:r>
              <a:rPr lang="en-US" sz="2000" b="1" dirty="0">
                <a:latin typeface="Times New Roman" pitchFamily="18" charset="0"/>
                <a:cs typeface="Times New Roman" pitchFamily="18" charset="0"/>
              </a:rPr>
              <a:t> Trak</a:t>
            </a:r>
            <a:endParaRPr lang="en-US" sz="2000" dirty="0">
              <a:latin typeface="Times New Roman" pitchFamily="18" charset="0"/>
              <a:cs typeface="Times New Roman" pitchFamily="18" charset="0"/>
            </a:endParaRPr>
          </a:p>
        </p:txBody>
      </p:sp>
      <p:pic>
        <p:nvPicPr>
          <p:cNvPr id="19" name="Picture 18" descr="Scroll_clipart.gif"/>
          <p:cNvPicPr>
            <a:picLocks noChangeAspect="1"/>
          </p:cNvPicPr>
          <p:nvPr/>
        </p:nvPicPr>
        <p:blipFill>
          <a:blip r:embed="rId2" cstate="print"/>
          <a:stretch>
            <a:fillRect/>
          </a:stretch>
        </p:blipFill>
        <p:spPr>
          <a:xfrm>
            <a:off x="2019300" y="9525"/>
            <a:ext cx="2857500" cy="1057275"/>
          </a:xfrm>
          <a:prstGeom prst="rect">
            <a:avLst/>
          </a:prstGeom>
        </p:spPr>
      </p:pic>
      <p:cxnSp>
        <p:nvCxnSpPr>
          <p:cNvPr id="20" name="Straight Connector 19"/>
          <p:cNvCxnSpPr/>
          <p:nvPr/>
        </p:nvCxnSpPr>
        <p:spPr>
          <a:xfrm>
            <a:off x="0" y="3352799"/>
            <a:ext cx="6858000" cy="1"/>
          </a:xfrm>
          <a:prstGeom prst="line">
            <a:avLst/>
          </a:prstGeom>
          <a:ln w="34925"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962400" y="4480381"/>
            <a:ext cx="2895600" cy="2667000"/>
          </a:xfrm>
          <a:prstGeom prst="rect">
            <a:avLst/>
          </a:prstGeom>
          <a:noFill/>
        </p:spPr>
        <p:txBody>
          <a:bodyPr wrap="square" lIns="27432" tIns="13716" rIns="27432" bIns="13716">
            <a:noAutofit/>
            <a:scene3d>
              <a:camera prst="orthographicFront"/>
              <a:lightRig rig="balanced" dir="t">
                <a:rot lat="0" lon="0" rev="2100000"/>
              </a:lightRig>
            </a:scene3d>
            <a:sp3d extrusionH="57150" prstMaterial="metal">
              <a:bevelT w="63500" h="25400" prst="artDeco"/>
              <a:contourClr>
                <a:schemeClr val="bg2"/>
              </a:contourClr>
            </a:sp3d>
          </a:bodyPr>
          <a:lstStyle/>
          <a:p>
            <a:pPr algn="ctr"/>
            <a:r>
              <a:rPr lang="en-US" sz="6600" b="1" spc="300" dirty="0">
                <a:ln w="50800"/>
                <a:effectLst>
                  <a:outerShdw blurRad="50800" dist="50800" dir="2700000" algn="tl" rotWithShape="0">
                    <a:prstClr val="black">
                      <a:alpha val="92000"/>
                    </a:prstClr>
                  </a:outerShdw>
                </a:effectLst>
                <a:latin typeface="Baskerville Old Face" pitchFamily="18" charset="0"/>
              </a:rPr>
              <a:t>H</a:t>
            </a:r>
            <a:r>
              <a:rPr lang="en-US" sz="6000" b="1" spc="300" dirty="0">
                <a:ln w="50800"/>
                <a:effectLst>
                  <a:outerShdw blurRad="50800" dist="50800" dir="2700000" algn="tl" rotWithShape="0">
                    <a:prstClr val="black">
                      <a:alpha val="92000"/>
                    </a:prstClr>
                  </a:outerShdw>
                </a:effectLst>
                <a:latin typeface="Baskerville Old Face" pitchFamily="18" charset="0"/>
              </a:rPr>
              <a:t>ALL</a:t>
            </a:r>
          </a:p>
          <a:p>
            <a:pPr algn="ctr"/>
            <a:r>
              <a:rPr lang="en-US" sz="4800" b="1" spc="300" dirty="0">
                <a:ln w="50800"/>
                <a:effectLst>
                  <a:outerShdw blurRad="50800" dist="50800" dir="2700000" algn="tl" rotWithShape="0">
                    <a:prstClr val="black">
                      <a:alpha val="92000"/>
                    </a:prstClr>
                  </a:outerShdw>
                </a:effectLst>
                <a:latin typeface="Baskerville Old Face" pitchFamily="18" charset="0"/>
              </a:rPr>
              <a:t> </a:t>
            </a:r>
            <a:r>
              <a:rPr lang="en-US" sz="4400" b="1" spc="300" dirty="0">
                <a:ln w="50800"/>
                <a:effectLst>
                  <a:outerShdw blurRad="50800" dist="50800" dir="2700000" algn="tl" rotWithShape="0">
                    <a:prstClr val="black">
                      <a:alpha val="92000"/>
                    </a:prstClr>
                  </a:outerShdw>
                </a:effectLst>
                <a:latin typeface="Baskerville Old Face" pitchFamily="18" charset="0"/>
              </a:rPr>
              <a:t>OF</a:t>
            </a:r>
            <a:r>
              <a:rPr lang="en-US" sz="4800" b="1" spc="300" dirty="0">
                <a:ln w="50800"/>
                <a:effectLst>
                  <a:outerShdw blurRad="50800" dist="50800" dir="2700000" algn="tl" rotWithShape="0">
                    <a:prstClr val="black">
                      <a:alpha val="92000"/>
                    </a:prstClr>
                  </a:outerShdw>
                </a:effectLst>
                <a:latin typeface="Baskerville Old Face" pitchFamily="18" charset="0"/>
              </a:rPr>
              <a:t> </a:t>
            </a:r>
          </a:p>
          <a:p>
            <a:pPr algn="ctr"/>
            <a:r>
              <a:rPr lang="en-US" sz="6600" b="1" spc="300" dirty="0">
                <a:ln w="50800"/>
                <a:effectLst>
                  <a:outerShdw blurRad="50800" dist="50800" dir="2700000" algn="tl" rotWithShape="0">
                    <a:prstClr val="black">
                      <a:alpha val="92000"/>
                    </a:prstClr>
                  </a:outerShdw>
                </a:effectLst>
                <a:latin typeface="Baskerville Old Face" pitchFamily="18" charset="0"/>
              </a:rPr>
              <a:t>F</a:t>
            </a:r>
            <a:r>
              <a:rPr lang="en-US" sz="6000" b="1" spc="300" dirty="0">
                <a:ln w="50800"/>
                <a:effectLst>
                  <a:outerShdw blurRad="50800" dist="50800" dir="2700000" algn="tl" rotWithShape="0">
                    <a:prstClr val="black">
                      <a:alpha val="92000"/>
                    </a:prstClr>
                  </a:outerShdw>
                </a:effectLst>
                <a:latin typeface="Baskerville Old Face" pitchFamily="18" charset="0"/>
              </a:rPr>
              <a:t>AME</a:t>
            </a:r>
          </a:p>
        </p:txBody>
      </p:sp>
      <p:sp>
        <p:nvSpPr>
          <p:cNvPr id="22" name="TextBox 21"/>
          <p:cNvSpPr txBox="1"/>
          <p:nvPr/>
        </p:nvSpPr>
        <p:spPr>
          <a:xfrm>
            <a:off x="3962400" y="7372974"/>
            <a:ext cx="2895600" cy="584775"/>
          </a:xfrm>
          <a:prstGeom prst="rect">
            <a:avLst/>
          </a:prstGeom>
          <a:noFill/>
        </p:spPr>
        <p:txBody>
          <a:bodyPr wrap="square" rtlCol="0">
            <a:spAutoFit/>
          </a:bodyPr>
          <a:lstStyle/>
          <a:p>
            <a:pPr algn="ctr"/>
            <a:r>
              <a:rPr lang="en-US" sz="3200">
                <a:latin typeface="Baskerville Old Face" pitchFamily="18" charset="0"/>
              </a:rPr>
              <a:t>Inducted 2024</a:t>
            </a:r>
            <a:endParaRPr lang="en-US" sz="3200" dirty="0">
              <a:latin typeface="Baskerville Old Face" pitchFamily="18" charset="0"/>
            </a:endParaRPr>
          </a:p>
        </p:txBody>
      </p:sp>
      <p:pic>
        <p:nvPicPr>
          <p:cNvPr id="23" name="Picture 22" descr="Region 5 Logo gold stars.jpg"/>
          <p:cNvPicPr>
            <a:picLocks noChangeAspect="1"/>
          </p:cNvPicPr>
          <p:nvPr/>
        </p:nvPicPr>
        <p:blipFill>
          <a:blip r:embed="rId3" cstate="print"/>
          <a:stretch>
            <a:fillRect/>
          </a:stretch>
        </p:blipFill>
        <p:spPr>
          <a:xfrm>
            <a:off x="2395728" y="2537124"/>
            <a:ext cx="2176272" cy="1425276"/>
          </a:xfrm>
          <a:prstGeom prst="rect">
            <a:avLst/>
          </a:prstGeom>
        </p:spPr>
      </p:pic>
      <p:sp>
        <p:nvSpPr>
          <p:cNvPr id="2" name="AutoShape 2">
            <a:extLst>
              <a:ext uri="{FF2B5EF4-FFF2-40B4-BE49-F238E27FC236}">
                <a16:creationId xmlns:a16="http://schemas.microsoft.com/office/drawing/2014/main" id="{444204C1-F2D5-BAEC-9490-33BD338DC5FC}"/>
              </a:ext>
            </a:extLst>
          </p:cNvPr>
          <p:cNvSpPr>
            <a:spLocks noChangeAspect="1" noChangeArrowheads="1"/>
          </p:cNvSpPr>
          <p:nvPr/>
        </p:nvSpPr>
        <p:spPr bwMode="auto">
          <a:xfrm>
            <a:off x="3314700" y="481419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a:extLst>
              <a:ext uri="{FF2B5EF4-FFF2-40B4-BE49-F238E27FC236}">
                <a16:creationId xmlns:a16="http://schemas.microsoft.com/office/drawing/2014/main" id="{1F6AEBF4-74E9-C824-AFD1-55DCA095525D}"/>
              </a:ext>
            </a:extLst>
          </p:cNvPr>
          <p:cNvSpPr>
            <a:spLocks noChangeAspect="1" noChangeArrowheads="1"/>
          </p:cNvSpPr>
          <p:nvPr/>
        </p:nvSpPr>
        <p:spPr bwMode="auto">
          <a:xfrm>
            <a:off x="3276600" y="4419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a:extLst>
              <a:ext uri="{FF2B5EF4-FFF2-40B4-BE49-F238E27FC236}">
                <a16:creationId xmlns:a16="http://schemas.microsoft.com/office/drawing/2014/main" id="{08C735FB-5CDD-29B2-D0D2-D22BC40C09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900" y="4168475"/>
            <a:ext cx="2743200" cy="4114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
            <a:ext cx="6858000" cy="621149"/>
          </a:xfrm>
          <a:prstGeom prst="rect">
            <a:avLst/>
          </a:prstGeom>
          <a:noFill/>
        </p:spPr>
        <p:txBody>
          <a:bodyPr wrap="square" lIns="96981" tIns="48491" rIns="96981" bIns="48491" rtlCol="0">
            <a:spAutoFit/>
          </a:bodyPr>
          <a:lstStyle/>
          <a:p>
            <a:pPr algn="r"/>
            <a:r>
              <a:rPr lang="en-US" sz="1700" b="1" dirty="0">
                <a:latin typeface="Monotype Corsiva" pitchFamily="66" charset="0"/>
              </a:rPr>
              <a:t>Doug Davis</a:t>
            </a:r>
          </a:p>
          <a:p>
            <a:pPr algn="r"/>
            <a:r>
              <a:rPr lang="en-US" sz="1700" b="1" dirty="0">
                <a:latin typeface="Monotype Corsiva" pitchFamily="66" charset="0"/>
              </a:rPr>
              <a:t>Class of 2024</a:t>
            </a:r>
          </a:p>
        </p:txBody>
      </p:sp>
      <p:sp>
        <p:nvSpPr>
          <p:cNvPr id="1025" name="Rectangle 1"/>
          <p:cNvSpPr>
            <a:spLocks noChangeArrowheads="1"/>
          </p:cNvSpPr>
          <p:nvPr/>
        </p:nvSpPr>
        <p:spPr bwMode="auto">
          <a:xfrm>
            <a:off x="457200" y="1062992"/>
            <a:ext cx="6096000" cy="7253734"/>
          </a:xfrm>
          <a:prstGeom prst="rect">
            <a:avLst/>
          </a:prstGeom>
          <a:noFill/>
          <a:ln w="9525">
            <a:noFill/>
            <a:miter lim="800000"/>
            <a:headEnd/>
            <a:tailEnd/>
          </a:ln>
          <a:effectLst/>
        </p:spPr>
        <p:txBody>
          <a:bodyPr vert="horz" wrap="square" lIns="96981" tIns="48491" rIns="96981" bIns="48491" numCol="1" anchor="ctr" anchorCtr="0" compatLnSpc="1">
            <a:prstTxWarp prst="textNoShape">
              <a:avLst/>
            </a:prstTxWarp>
            <a:spAutoFit/>
          </a:bodyPr>
          <a:lstStyle/>
          <a:p>
            <a:r>
              <a:rPr lang="en-US" sz="1500" dirty="0"/>
              <a:t>Doug Davis has been a part of Region 5 for over 35 years as a competitor and coach in Michigan and Wisconsin.  As the President and Founder of </a:t>
            </a:r>
            <a:r>
              <a:rPr lang="en-US" sz="1500" dirty="0" err="1"/>
              <a:t>Tumbl</a:t>
            </a:r>
            <a:r>
              <a:rPr lang="en-US" sz="1500" dirty="0"/>
              <a:t> Trak, Doug has been a tremendous asset to the advancement of the sport of gymnastics.  He has been an instrumental part in creating training environments that would reduce spotting for coaches, increase the number of repetitions an athlete could perform as well as help them prevent overuse injuries.  His tireless efforts have lead to innovative designs that have improved, not only the skills, but the health of gymnasts worldwide.  Doug’s commitment to safer training products, education and overall fitness is a tribute to his knowledge and respect for the sport, the coaches and most of all the athletes.</a:t>
            </a:r>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13073</TotalTime>
  <Words>156</Words>
  <Application>Microsoft Office PowerPoint</Application>
  <PresentationFormat>Letter Paper (8.5x11 in)</PresentationFormat>
  <Paragraphs>28</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Baskerville Old Face</vt:lpstr>
      <vt:lpstr>Calibri</vt:lpstr>
      <vt:lpstr>Monotype Corsiva</vt:lpstr>
      <vt:lpstr>Times New Roman</vt:lpstr>
      <vt:lpstr>Office Theme</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Kristin</dc:creator>
  <cp:lastModifiedBy>Augusta Lipsey</cp:lastModifiedBy>
  <cp:revision>107</cp:revision>
  <cp:lastPrinted>2024-08-07T02:32:27Z</cp:lastPrinted>
  <dcterms:created xsi:type="dcterms:W3CDTF">2009-08-17T21:24:24Z</dcterms:created>
  <dcterms:modified xsi:type="dcterms:W3CDTF">2024-08-08T18:53:21Z</dcterms:modified>
</cp:coreProperties>
</file>